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42285d9c4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42285d9c4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42285d9c40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42285d9c4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42285d9c4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42285d9c4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42285d9c4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42285d9c4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42285d9c4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42285d9c4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427566640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427566640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858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Mushroom Classification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4759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Identification of Edible mushrooms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Agribusiness and Agricultural stakeholders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2478650" y="4334000"/>
            <a:ext cx="380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Presentation by Joshua Khoury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Problem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792925" y="1152600"/>
            <a:ext cx="4947300" cy="38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Mushrooms are one of our most important vegetables (technically fungus, although for simplicity it falls under that category).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They have a myriad of health benefits and have become integral to cuisine and cooking.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This makes them dangerous for would be farmers or gatherers who want to use them or sell them.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08400"/>
            <a:ext cx="3640525" cy="3336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 &amp; Data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To that end I have created a predictive machine learning model which can predict whether or not a mushroom is edible or poisonous. 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400"/>
              <a:t>Th</a:t>
            </a:r>
            <a:r>
              <a:rPr lang="en-GB" sz="2400"/>
              <a:t>e model has been trained using data from the UCI Machine Learning Repository, which is a spreadsheet of over 8000 mushrooms detailing key attributes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Figure 1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239125" y="1152475"/>
            <a:ext cx="4127400" cy="31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Here we have a countplot of all the mushrooms veils by color, and whether or not they are </a:t>
            </a:r>
            <a:r>
              <a:rPr lang="en-GB"/>
              <a:t>poisonous</a:t>
            </a:r>
            <a:r>
              <a:rPr lang="en-GB"/>
              <a:t> or edible.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Note that the few colors that are different however, are </a:t>
            </a:r>
            <a:r>
              <a:rPr lang="en-GB"/>
              <a:t>exclusively</a:t>
            </a:r>
            <a:r>
              <a:rPr lang="en-GB"/>
              <a:t> one class or another!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5050" y="1152475"/>
            <a:ext cx="4286550" cy="301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Figure 2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447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here is the aggregated mean of Mushroom caps shape C &amp; S, “Conical” and “Sunken”.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Conical mushrooms are exclusively poisonous, whilst Sunken are edible. However, they make up a very small percentage of all mushrooms sampled,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Based on both figures, singular features that are observed visually may not be safest in the </a:t>
            </a:r>
            <a:r>
              <a:rPr lang="en-GB"/>
              <a:t>identification</a:t>
            </a:r>
            <a:r>
              <a:rPr lang="en-GB"/>
              <a:t> of mushrooms.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2200" y="1100675"/>
            <a:ext cx="3976401" cy="389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Strengths &amp; Limitations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4810200" cy="3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/>
              <a:t>Strengths</a:t>
            </a:r>
            <a:endParaRPr b="1" sz="15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My Logistic Regression model is 100% accurate. 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It requires absolutely no tuning to reach this accuracy, its default parameters allows it to </a:t>
            </a:r>
            <a:r>
              <a:rPr lang="en-GB" sz="1100"/>
              <a:t>achieve these types of results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It is faster than the other models in its prediction times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/>
              <a:t>	</a:t>
            </a:r>
            <a:r>
              <a:rPr b="1" lang="en-GB" sz="1500"/>
              <a:t>Limits</a:t>
            </a:r>
            <a:endParaRPr b="1" sz="15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Linear Regression is only for binary classification, if you wanted to predict other things you’d need a new model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It may only work best with specific features and values, the two most important features in identification were from Odor and Spore Print Color, this may mean if a dataset lacks those it may not perform as well.</a:t>
            </a:r>
            <a:endParaRPr sz="1100"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5700" y="1017725"/>
            <a:ext cx="3448050" cy="26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Recommendations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245625"/>
            <a:ext cx="4645500" cy="3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Model would work best in predicting whether or not a mushroom is edible or not on datasets with incredibly high features or attributes to work with.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It should remain exclusively on binary classification since it is a Logistic Regression Model.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b="-103007" l="-118005" r="11990" t="-3007"/>
          <a:stretch/>
        </p:blipFill>
        <p:spPr>
          <a:xfrm>
            <a:off x="713410" y="0"/>
            <a:ext cx="77171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7650" y="2779500"/>
            <a:ext cx="3395324" cy="226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